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notesMasterIdLst>
    <p:notesMasterId r:id="rId13"/>
  </p:notesMasterIdLst>
  <p:sldIdLst>
    <p:sldId id="257" r:id="rId2"/>
    <p:sldId id="256" r:id="rId3"/>
    <p:sldId id="266" r:id="rId4"/>
    <p:sldId id="258" r:id="rId5"/>
    <p:sldId id="264" r:id="rId6"/>
    <p:sldId id="260" r:id="rId7"/>
    <p:sldId id="263" r:id="rId8"/>
    <p:sldId id="262" r:id="rId9"/>
    <p:sldId id="259" r:id="rId10"/>
    <p:sldId id="261" r:id="rId11"/>
    <p:sldId id="265" r:id="rId12"/>
  </p:sldIdLst>
  <p:sldSz cx="9144000" cy="6858000" type="screen4x3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2" d="100"/>
          <a:sy n="82" d="100"/>
        </p:scale>
        <p:origin x="-1474" y="-91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B16F3E-A3A4-4005-8B26-070EAA815EC0}" type="datetimeFigureOut">
              <a:rPr lang="tr-TR" smtClean="0"/>
              <a:t>31.10.2025</a:t>
            </a:fld>
            <a:endParaRPr lang="tr-TR"/>
          </a:p>
        </p:txBody>
      </p:sp>
      <p:sp>
        <p:nvSpPr>
          <p:cNvPr id="4" name="Slayt Görüntüsü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1C808D-4EF0-45FD-9080-E9252E18ACB1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2980414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tr-TR" smtClean="0"/>
              <a:t>Asıl alt başlık stilini düzenlemek için tıklatın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720DD-5B6D-40BF-8493-A6B52D484E6B}" type="datetimeFigureOut">
              <a:rPr lang="tr-TR" smtClean="0"/>
              <a:t>31.10.2025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1480187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,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720DD-5B6D-40BF-8493-A6B52D484E6B}" type="datetimeFigureOut">
              <a:rPr lang="tr-TR" smtClean="0"/>
              <a:t>31.10.2025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0424219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720DD-5B6D-40BF-8493-A6B52D484E6B}" type="datetimeFigureOut">
              <a:rPr lang="tr-TR" smtClean="0"/>
              <a:t>31.10.2025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0744690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720DD-5B6D-40BF-8493-A6B52D484E6B}" type="datetimeFigureOut">
              <a:rPr lang="tr-TR" smtClean="0"/>
              <a:t>31.10.2025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8665840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720DD-5B6D-40BF-8493-A6B52D484E6B}" type="datetimeFigureOut">
              <a:rPr lang="tr-TR" smtClean="0"/>
              <a:t>31.10.2025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872222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720DD-5B6D-40BF-8493-A6B52D484E6B}" type="datetimeFigureOut">
              <a:rPr lang="tr-TR" smtClean="0"/>
              <a:t>31.10.2025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8117843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6" name="İçerik Yer Tutucus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7" name="Veri Yer Tutucusu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720DD-5B6D-40BF-8493-A6B52D484E6B}" type="datetimeFigureOut">
              <a:rPr lang="tr-TR" smtClean="0"/>
              <a:t>31.10.2025</a:t>
            </a:fld>
            <a:endParaRPr lang="tr-TR"/>
          </a:p>
        </p:txBody>
      </p:sp>
      <p:sp>
        <p:nvSpPr>
          <p:cNvPr id="8" name="Altbilgi Yer Tutucusu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ayt Numarası Yer Tutucus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813456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720DD-5B6D-40BF-8493-A6B52D484E6B}" type="datetimeFigureOut">
              <a:rPr lang="tr-TR" smtClean="0"/>
              <a:t>31.10.2025</a:t>
            </a:fld>
            <a:endParaRPr lang="tr-TR"/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2354559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720DD-5B6D-40BF-8493-A6B52D484E6B}" type="datetimeFigureOut">
              <a:rPr lang="tr-TR" smtClean="0"/>
              <a:t>31.10.2025</a:t>
            </a:fld>
            <a:endParaRPr lang="tr-TR"/>
          </a:p>
        </p:txBody>
      </p:sp>
      <p:sp>
        <p:nvSpPr>
          <p:cNvPr id="3" name="Altbilgi Yer Tutucusu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644970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720DD-5B6D-40BF-8493-A6B52D484E6B}" type="datetimeFigureOut">
              <a:rPr lang="tr-TR" smtClean="0"/>
              <a:t>31.10.2025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841810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Resim Yer Tutucusu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720DD-5B6D-40BF-8493-A6B52D484E6B}" type="datetimeFigureOut">
              <a:rPr lang="tr-TR" smtClean="0"/>
              <a:t>31.10.2025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8818222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3720DD-5B6D-40BF-8493-A6B52D484E6B}" type="datetimeFigureOut">
              <a:rPr lang="tr-TR" smtClean="0"/>
              <a:t>31.10.2025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02176B-0E47-46AC-8F43-DAB4B8A37D0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9908039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tryhackme.com/room/careersincyber" TargetMode="External"/><Relationship Id="rId2" Type="http://schemas.openxmlformats.org/officeDocument/2006/relationships/hyperlink" Target="https://cybersn.com/cybersecurity-career-center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xtalks.com/blog/news-2/top-in-demand-cybersecurity-jobs-for-202510-795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İçerik Yer Tutucusu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3881041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1143000"/>
          </a:xfrm>
        </p:spPr>
        <p:txBody>
          <a:bodyPr>
            <a:normAutofit/>
          </a:bodyPr>
          <a:lstStyle/>
          <a:p>
            <a:r>
              <a:rPr lang="tr-TR" sz="5400" dirty="0" err="1"/>
              <a:t>Red</a:t>
            </a:r>
            <a:r>
              <a:rPr lang="tr-TR" sz="5400" dirty="0"/>
              <a:t> </a:t>
            </a:r>
            <a:r>
              <a:rPr lang="tr-TR" sz="5400" dirty="0" err="1"/>
              <a:t>Teamer</a:t>
            </a:r>
            <a:endParaRPr lang="tr-TR" sz="5400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6096" y="4077072"/>
            <a:ext cx="3707904" cy="27809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Metin kutusu 2"/>
          <p:cNvSpPr txBox="1"/>
          <p:nvPr/>
        </p:nvSpPr>
        <p:spPr>
          <a:xfrm>
            <a:off x="4465712" y="1082060"/>
            <a:ext cx="449999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800" dirty="0"/>
              <a:t>Gerçek saldırı senaryoları uygular. Sosyal mühendislik, ağ saldırıları ve fiziksel güvenlik testleriyle kurumun savunma gücünü ölçer</a:t>
            </a:r>
            <a:r>
              <a:rPr lang="tr-TR" sz="2800" dirty="0" smtClean="0"/>
              <a:t>.</a:t>
            </a:r>
          </a:p>
          <a:p>
            <a:endParaRPr lang="tr-TR" sz="2800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548680"/>
            <a:ext cx="3960440" cy="37444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88" y="4077072"/>
            <a:ext cx="5412408" cy="27809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85566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1143000"/>
          </a:xfrm>
        </p:spPr>
        <p:txBody>
          <a:bodyPr/>
          <a:lstStyle/>
          <a:p>
            <a:r>
              <a:rPr lang="tr-TR" smtClean="0"/>
              <a:t>Kaynakça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smtClean="0">
                <a:hlinkClick r:id="rId2"/>
              </a:rPr>
              <a:t>https</a:t>
            </a:r>
            <a:r>
              <a:rPr lang="tr-TR" dirty="0">
                <a:hlinkClick r:id="rId2"/>
              </a:rPr>
              <a:t>://cybersn.com/cybersecurity-career-center</a:t>
            </a:r>
            <a:r>
              <a:rPr lang="tr-TR" dirty="0" smtClean="0">
                <a:hlinkClick r:id="rId2"/>
              </a:rPr>
              <a:t>/</a:t>
            </a:r>
            <a:endParaRPr lang="tr-TR" dirty="0" smtClean="0"/>
          </a:p>
          <a:p>
            <a:endParaRPr lang="tr-TR" dirty="0" smtClean="0"/>
          </a:p>
          <a:p>
            <a:r>
              <a:rPr lang="tr-TR" dirty="0">
                <a:hlinkClick r:id="rId3"/>
              </a:rPr>
              <a:t>https://</a:t>
            </a:r>
            <a:r>
              <a:rPr lang="tr-TR" dirty="0" smtClean="0">
                <a:hlinkClick r:id="rId3"/>
              </a:rPr>
              <a:t>tryhackme.com/room/careersincyber</a:t>
            </a:r>
            <a:endParaRPr lang="tr-TR" dirty="0" smtClean="0"/>
          </a:p>
          <a:p>
            <a:endParaRPr lang="tr-TR" dirty="0"/>
          </a:p>
          <a:p>
            <a:r>
              <a:rPr lang="en-US" dirty="0">
                <a:hlinkClick r:id="rId4"/>
              </a:rPr>
              <a:t>Top 10 Cybersecurity Jobs in 2025: High-Paying CS Roles | </a:t>
            </a:r>
            <a:r>
              <a:rPr lang="en-US" dirty="0" err="1">
                <a:hlinkClick r:id="rId4"/>
              </a:rPr>
              <a:t>DxTalks</a:t>
            </a:r>
            <a:endParaRPr lang="tr-TR" dirty="0" smtClean="0"/>
          </a:p>
          <a:p>
            <a:endParaRPr lang="tr-TR" dirty="0" smtClean="0"/>
          </a:p>
          <a:p>
            <a:endParaRPr lang="tr-TR" dirty="0" smtClean="0"/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814678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aşlık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tr-TR" dirty="0" smtClean="0"/>
              <a:t/>
            </a:r>
            <a:br>
              <a:rPr lang="tr-TR" dirty="0" smtClean="0"/>
            </a:br>
            <a:endParaRPr lang="tr-TR" dirty="0"/>
          </a:p>
        </p:txBody>
      </p:sp>
      <p:pic>
        <p:nvPicPr>
          <p:cNvPr id="3" name="İçerik Yer Tutucusu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24"/>
            <a:ext cx="9144000" cy="6849076"/>
          </a:xfrm>
        </p:spPr>
      </p:pic>
    </p:spTree>
    <p:extLst>
      <p:ext uri="{BB962C8B-B14F-4D97-AF65-F5344CB8AC3E}">
        <p14:creationId xmlns:p14="http://schemas.microsoft.com/office/powerpoint/2010/main" val="830104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6712"/>
            <a:ext cx="9144000" cy="4608512"/>
          </a:xfrm>
        </p:spPr>
      </p:pic>
      <p:sp>
        <p:nvSpPr>
          <p:cNvPr id="5" name="Metin kutusu 4"/>
          <p:cNvSpPr txBox="1"/>
          <p:nvPr/>
        </p:nvSpPr>
        <p:spPr>
          <a:xfrm>
            <a:off x="251520" y="5504693"/>
            <a:ext cx="398579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000" b="1" dirty="0" err="1" smtClean="0">
                <a:solidFill>
                  <a:srgbClr val="C00000"/>
                </a:solidFill>
              </a:rPr>
              <a:t>Red</a:t>
            </a:r>
            <a:r>
              <a:rPr lang="tr-TR" sz="2000" b="1" dirty="0" smtClean="0">
                <a:solidFill>
                  <a:srgbClr val="C00000"/>
                </a:solidFill>
              </a:rPr>
              <a:t> </a:t>
            </a:r>
            <a:r>
              <a:rPr lang="tr-TR" sz="2000" b="1" dirty="0" err="1" smtClean="0">
                <a:solidFill>
                  <a:srgbClr val="C00000"/>
                </a:solidFill>
              </a:rPr>
              <a:t>team</a:t>
            </a:r>
            <a:r>
              <a:rPr lang="tr-TR" sz="2000" b="1" dirty="0" smtClean="0"/>
              <a:t>, sistemlere </a:t>
            </a:r>
            <a:r>
              <a:rPr lang="tr-TR" sz="2000" b="1" dirty="0"/>
              <a:t>sızarak zayıf noktaları ortaya </a:t>
            </a:r>
            <a:r>
              <a:rPr lang="tr-TR" sz="2000" b="1" dirty="0" smtClean="0"/>
              <a:t>çıkarır. Saldırı simülasyonları </a:t>
            </a:r>
            <a:r>
              <a:rPr lang="tr-TR" sz="2000" b="1" dirty="0"/>
              <a:t>ile savunma sistemlerini </a:t>
            </a:r>
            <a:r>
              <a:rPr lang="tr-TR" sz="2000" b="1" dirty="0" smtClean="0"/>
              <a:t>test  </a:t>
            </a:r>
            <a:r>
              <a:rPr lang="tr-TR" sz="2000" b="1" dirty="0"/>
              <a:t>eder.</a:t>
            </a:r>
          </a:p>
        </p:txBody>
      </p:sp>
      <p:sp>
        <p:nvSpPr>
          <p:cNvPr id="6" name="Metin kutusu 5"/>
          <p:cNvSpPr txBox="1"/>
          <p:nvPr/>
        </p:nvSpPr>
        <p:spPr>
          <a:xfrm>
            <a:off x="4824131" y="5511841"/>
            <a:ext cx="428396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000" b="1" dirty="0">
                <a:solidFill>
                  <a:schemeClr val="tx2"/>
                </a:solidFill>
              </a:rPr>
              <a:t>Blue Team</a:t>
            </a:r>
            <a:r>
              <a:rPr lang="tr-TR" sz="2000" b="1" dirty="0"/>
              <a:t>, bu saldırılara karşı koyar. İzleme, olay müdahalesi ve sistem güçlendirme ile kurumları korur.</a:t>
            </a:r>
          </a:p>
        </p:txBody>
      </p:sp>
      <p:sp>
        <p:nvSpPr>
          <p:cNvPr id="2" name="Metin kutusu 1"/>
          <p:cNvSpPr txBox="1"/>
          <p:nvPr/>
        </p:nvSpPr>
        <p:spPr>
          <a:xfrm>
            <a:off x="-184585" y="93305"/>
            <a:ext cx="95030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3200" b="1" dirty="0"/>
              <a:t>Siber Güvenliğin İki Yüzü: </a:t>
            </a:r>
            <a:r>
              <a:rPr lang="tr-TR" sz="3200" b="1" dirty="0" err="1"/>
              <a:t>Red</a:t>
            </a:r>
            <a:r>
              <a:rPr lang="tr-TR" sz="3200" b="1" dirty="0"/>
              <a:t> Team ve Blue Team</a:t>
            </a:r>
          </a:p>
        </p:txBody>
      </p:sp>
    </p:spTree>
    <p:extLst>
      <p:ext uri="{BB962C8B-B14F-4D97-AF65-F5344CB8AC3E}">
        <p14:creationId xmlns:p14="http://schemas.microsoft.com/office/powerpoint/2010/main" val="29100104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1143000"/>
          </a:xfrm>
        </p:spPr>
        <p:txBody>
          <a:bodyPr>
            <a:noAutofit/>
          </a:bodyPr>
          <a:lstStyle/>
          <a:p>
            <a:r>
              <a:rPr lang="tr-TR" sz="5400" dirty="0"/>
              <a:t>Security </a:t>
            </a:r>
            <a:r>
              <a:rPr lang="tr-TR" sz="5400" dirty="0" err="1"/>
              <a:t>Analyst</a:t>
            </a:r>
            <a:endParaRPr lang="tr-TR" sz="5000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0768"/>
            <a:ext cx="4430013" cy="3240359"/>
          </a:xfrm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0013" y="4210397"/>
            <a:ext cx="4713987" cy="2654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210397"/>
            <a:ext cx="4427984" cy="2654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Metin kutusu 2"/>
          <p:cNvSpPr txBox="1"/>
          <p:nvPr/>
        </p:nvSpPr>
        <p:spPr>
          <a:xfrm>
            <a:off x="5073622" y="1194426"/>
            <a:ext cx="3384376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400" dirty="0"/>
              <a:t> Sistem </a:t>
            </a:r>
            <a:r>
              <a:rPr lang="tr-TR" sz="2400" dirty="0" err="1"/>
              <a:t>loglarını</a:t>
            </a:r>
            <a:r>
              <a:rPr lang="tr-TR" sz="2400" dirty="0"/>
              <a:t> SIEM araçlarıyla analiz ederek şüpheli etkinlikleri tespit eder. SOC birimlerinde çalışır, veri sızıntısı gibi tehditleri erken fark edip raporlar.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253994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1143000"/>
          </a:xfrm>
        </p:spPr>
        <p:txBody>
          <a:bodyPr>
            <a:normAutofit/>
          </a:bodyPr>
          <a:lstStyle/>
          <a:p>
            <a:r>
              <a:rPr lang="tr-TR" sz="5400" dirty="0"/>
              <a:t>Security </a:t>
            </a:r>
            <a:r>
              <a:rPr lang="tr-TR" sz="5400" dirty="0" err="1"/>
              <a:t>Engineer</a:t>
            </a:r>
            <a:endParaRPr lang="tr-TR" sz="5000" dirty="0"/>
          </a:p>
        </p:txBody>
      </p:sp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" t="-290" r="4714" b="3651"/>
          <a:stretch/>
        </p:blipFill>
        <p:spPr bwMode="auto">
          <a:xfrm>
            <a:off x="4644009" y="3981432"/>
            <a:ext cx="4680520" cy="28765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" t="-618" r="238" b="-618"/>
          <a:stretch/>
        </p:blipFill>
        <p:spPr bwMode="auto">
          <a:xfrm>
            <a:off x="0" y="1052736"/>
            <a:ext cx="4797242" cy="295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981432"/>
            <a:ext cx="4797760" cy="30479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3" name="Picture 5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74" t="1086" r="24374" b="11957"/>
          <a:stretch/>
        </p:blipFill>
        <p:spPr bwMode="auto">
          <a:xfrm>
            <a:off x="3131840" y="4003744"/>
            <a:ext cx="482202" cy="4320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Metin kutusu 3"/>
          <p:cNvSpPr txBox="1"/>
          <p:nvPr/>
        </p:nvSpPr>
        <p:spPr>
          <a:xfrm>
            <a:off x="4935489" y="1189908"/>
            <a:ext cx="4054302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800" dirty="0" smtClean="0"/>
              <a:t>Ağ </a:t>
            </a:r>
            <a:r>
              <a:rPr lang="tr-TR" sz="2800" dirty="0"/>
              <a:t>mimarisi kurar, firewall ve VPN sistemlerini yapılandırır. Zafiyetleri gidererek sistemleri daha dayanıklı hale getirir.</a:t>
            </a:r>
            <a:br>
              <a:rPr lang="tr-TR" sz="2800" dirty="0"/>
            </a:br>
            <a:endParaRPr lang="tr-TR" sz="2800" dirty="0"/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865442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1143000"/>
          </a:xfrm>
        </p:spPr>
        <p:txBody>
          <a:bodyPr>
            <a:normAutofit/>
          </a:bodyPr>
          <a:lstStyle/>
          <a:p>
            <a:r>
              <a:rPr lang="tr-TR" sz="5400" dirty="0" err="1"/>
              <a:t>Incident</a:t>
            </a:r>
            <a:r>
              <a:rPr lang="tr-TR" sz="5400" dirty="0"/>
              <a:t> </a:t>
            </a:r>
            <a:r>
              <a:rPr lang="tr-TR" sz="5400" dirty="0" err="1"/>
              <a:t>Responder</a:t>
            </a:r>
            <a:endParaRPr lang="tr-TR" sz="5000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412979"/>
            <a:ext cx="3923927" cy="25200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1840" y="3695448"/>
            <a:ext cx="3240360" cy="27363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Metin kutusu 4"/>
          <p:cNvSpPr txBox="1"/>
          <p:nvPr/>
        </p:nvSpPr>
        <p:spPr>
          <a:xfrm>
            <a:off x="4139952" y="1412776"/>
            <a:ext cx="468052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800" dirty="0"/>
              <a:t>Saldırı anında müdahale eder, etkilenen sistemleri ağdan izole eder ve zararlı dosyaları temizler. Olayın kaynağını belirleyip rapor hazırlar</a:t>
            </a:r>
            <a:r>
              <a:rPr lang="tr-TR" sz="2800" dirty="0" smtClean="0"/>
              <a:t>.</a:t>
            </a:r>
            <a:endParaRPr lang="tr-TR" sz="2800" dirty="0"/>
          </a:p>
        </p:txBody>
      </p:sp>
      <p:pic>
        <p:nvPicPr>
          <p:cNvPr id="6" name="Resim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2120" y="3911860"/>
            <a:ext cx="3491880" cy="2924944"/>
          </a:xfrm>
          <a:prstGeom prst="rect">
            <a:avLst/>
          </a:prstGeom>
        </p:spPr>
      </p:pic>
      <p:pic>
        <p:nvPicPr>
          <p:cNvPr id="2057" name="Picture 9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925044"/>
            <a:ext cx="3923928" cy="292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65078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708" y="4005064"/>
            <a:ext cx="5155772" cy="29573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7441" y="4005064"/>
            <a:ext cx="4353693" cy="29573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1143000"/>
          </a:xfrm>
        </p:spPr>
        <p:txBody>
          <a:bodyPr>
            <a:normAutofit/>
          </a:bodyPr>
          <a:lstStyle/>
          <a:p>
            <a:r>
              <a:rPr lang="tr-TR" sz="5400" dirty="0" err="1"/>
              <a:t>Digital</a:t>
            </a:r>
            <a:r>
              <a:rPr lang="tr-TR" sz="5400" dirty="0"/>
              <a:t> </a:t>
            </a:r>
            <a:r>
              <a:rPr lang="tr-TR" sz="5400" dirty="0" err="1"/>
              <a:t>Forensics</a:t>
            </a:r>
            <a:r>
              <a:rPr lang="tr-TR" sz="5400" dirty="0"/>
              <a:t> </a:t>
            </a:r>
            <a:r>
              <a:rPr lang="tr-TR" sz="5400" dirty="0" err="1"/>
              <a:t>Examiner</a:t>
            </a:r>
            <a:endParaRPr lang="tr-TR" sz="5000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78" y="1052736"/>
            <a:ext cx="4563278" cy="2952328"/>
          </a:xfrm>
        </p:spPr>
      </p:pic>
      <p:pic>
        <p:nvPicPr>
          <p:cNvPr id="6" name="Resim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15083">
            <a:off x="7149900" y="4633096"/>
            <a:ext cx="1986581" cy="1986581"/>
          </a:xfrm>
          <a:prstGeom prst="rect">
            <a:avLst/>
          </a:prstGeom>
        </p:spPr>
      </p:pic>
      <p:sp>
        <p:nvSpPr>
          <p:cNvPr id="7" name="Metin kutusu 6"/>
          <p:cNvSpPr txBox="1"/>
          <p:nvPr/>
        </p:nvSpPr>
        <p:spPr>
          <a:xfrm>
            <a:off x="4644008" y="1052736"/>
            <a:ext cx="439248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800" dirty="0"/>
              <a:t>Saldırı sonrası dijital delilleri inceler. Silinmiş dosyaları kurtarır, sistem geçmişini analiz eder ve hukuki süreçler için rapor hazırlar</a:t>
            </a:r>
            <a:r>
              <a:rPr lang="tr-TR" sz="2800" dirty="0" smtClean="0"/>
              <a:t>.</a:t>
            </a:r>
          </a:p>
          <a:p>
            <a:endParaRPr lang="tr-TR" sz="2800" dirty="0"/>
          </a:p>
        </p:txBody>
      </p:sp>
    </p:spTree>
    <p:extLst>
      <p:ext uri="{BB962C8B-B14F-4D97-AF65-F5344CB8AC3E}">
        <p14:creationId xmlns:p14="http://schemas.microsoft.com/office/powerpoint/2010/main" val="3450795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529208" y="0"/>
            <a:ext cx="8229600" cy="1143000"/>
          </a:xfrm>
        </p:spPr>
        <p:txBody>
          <a:bodyPr>
            <a:normAutofit/>
          </a:bodyPr>
          <a:lstStyle/>
          <a:p>
            <a:r>
              <a:rPr lang="tr-TR" sz="5400" dirty="0" err="1"/>
              <a:t>Malware</a:t>
            </a:r>
            <a:r>
              <a:rPr lang="tr-TR" sz="5400" dirty="0"/>
              <a:t> </a:t>
            </a:r>
            <a:r>
              <a:rPr lang="tr-TR" sz="5400" dirty="0" err="1"/>
              <a:t>Analyst</a:t>
            </a:r>
            <a:endParaRPr lang="tr-TR" sz="5400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1277887"/>
            <a:ext cx="4355976" cy="29513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Metin kutusu 2"/>
          <p:cNvSpPr txBox="1"/>
          <p:nvPr/>
        </p:nvSpPr>
        <p:spPr>
          <a:xfrm>
            <a:off x="4644008" y="1277887"/>
            <a:ext cx="4427984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800" dirty="0" err="1"/>
              <a:t>Sandbox</a:t>
            </a:r>
            <a:r>
              <a:rPr lang="tr-TR" sz="2800" dirty="0"/>
              <a:t> ortamında zararlı yazılımları çalıştırarak davranışlarını analiz eder. Hangi dosyalara eriştiğini ve hangi IP’lerle iletişim kurduğunu gözlemler.</a:t>
            </a:r>
            <a:br>
              <a:rPr lang="tr-TR" sz="2800" dirty="0"/>
            </a:br>
            <a:endParaRPr lang="tr-TR" sz="2800" dirty="0"/>
          </a:p>
          <a:p>
            <a:endParaRPr lang="tr-TR" dirty="0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5976" y="4229202"/>
            <a:ext cx="4788024" cy="2636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AutoShape 5" descr="How to Build a Custom Malware Analysis Sandbox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tr-TR"/>
          </a:p>
        </p:txBody>
      </p:sp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229202"/>
            <a:ext cx="4427984" cy="26287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3800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1143000"/>
          </a:xfrm>
        </p:spPr>
        <p:txBody>
          <a:bodyPr>
            <a:normAutofit/>
          </a:bodyPr>
          <a:lstStyle/>
          <a:p>
            <a:r>
              <a:rPr lang="tr-TR" sz="5400" dirty="0" err="1"/>
              <a:t>Penetration</a:t>
            </a:r>
            <a:r>
              <a:rPr lang="tr-TR" sz="5400" dirty="0"/>
              <a:t> </a:t>
            </a:r>
            <a:r>
              <a:rPr lang="tr-TR" sz="5400" dirty="0" err="1"/>
              <a:t>Tester</a:t>
            </a:r>
            <a:endParaRPr lang="tr-TR" sz="5400" dirty="0"/>
          </a:p>
        </p:txBody>
      </p:sp>
      <p:sp>
        <p:nvSpPr>
          <p:cNvPr id="5" name="Metin kutusu 4"/>
          <p:cNvSpPr txBox="1"/>
          <p:nvPr/>
        </p:nvSpPr>
        <p:spPr>
          <a:xfrm>
            <a:off x="4211960" y="1124744"/>
            <a:ext cx="4806280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800" dirty="0"/>
              <a:t>Etik hacker gibi sistemlere sızarak zafiyetleri tespit eder. SQL </a:t>
            </a:r>
            <a:r>
              <a:rPr lang="tr-TR" sz="2800" dirty="0" err="1" smtClean="0"/>
              <a:t>Injection</a:t>
            </a:r>
            <a:r>
              <a:rPr lang="tr-TR" sz="2800" dirty="0" smtClean="0"/>
              <a:t>, XSS, IDOR </a:t>
            </a:r>
            <a:r>
              <a:rPr lang="tr-TR" sz="2800" dirty="0"/>
              <a:t>gibi açıkları bulur ve raporlar.</a:t>
            </a:r>
            <a:br>
              <a:rPr lang="tr-TR" sz="2800" dirty="0"/>
            </a:br>
            <a:endParaRPr lang="tr-TR" sz="2800" dirty="0"/>
          </a:p>
          <a:p>
            <a:endParaRPr lang="tr-TR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" t="521" r="802" b="13514"/>
          <a:stretch/>
        </p:blipFill>
        <p:spPr bwMode="auto">
          <a:xfrm>
            <a:off x="0" y="3933056"/>
            <a:ext cx="4644008" cy="292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" t="14740" r="255" b="8423"/>
          <a:stretch/>
        </p:blipFill>
        <p:spPr bwMode="auto">
          <a:xfrm>
            <a:off x="4644008" y="3933056"/>
            <a:ext cx="4499992" cy="2924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46" t="1938" r="1845" b="5839"/>
          <a:stretch/>
        </p:blipFill>
        <p:spPr bwMode="auto">
          <a:xfrm>
            <a:off x="-108520" y="1035818"/>
            <a:ext cx="4032448" cy="28972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59264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is Teması">
  <a:themeElements>
    <a:clrScheme name="Ofi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i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i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is Teması">
  <a:themeElements>
    <a:clrScheme name="Ofi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i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i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810</TotalTime>
  <Words>226</Words>
  <Application>Microsoft Office PowerPoint</Application>
  <PresentationFormat>Ekran Gösterisi (4:3)</PresentationFormat>
  <Paragraphs>25</Paragraphs>
  <Slides>11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Slayt Başlıkları</vt:lpstr>
      </vt:variant>
      <vt:variant>
        <vt:i4>11</vt:i4>
      </vt:variant>
    </vt:vector>
  </HeadingPairs>
  <TitlesOfParts>
    <vt:vector size="12" baseType="lpstr">
      <vt:lpstr>Ofis Teması</vt:lpstr>
      <vt:lpstr>PowerPoint Sunusu</vt:lpstr>
      <vt:lpstr> </vt:lpstr>
      <vt:lpstr>PowerPoint Sunusu</vt:lpstr>
      <vt:lpstr>Security Analyst</vt:lpstr>
      <vt:lpstr>Security Engineer</vt:lpstr>
      <vt:lpstr>Incident Responder</vt:lpstr>
      <vt:lpstr>Digital Forensics Examiner</vt:lpstr>
      <vt:lpstr>Malware Analyst</vt:lpstr>
      <vt:lpstr>Penetration Tester</vt:lpstr>
      <vt:lpstr>Red Teamer</vt:lpstr>
      <vt:lpstr>Kaynakça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Öznur Çakıcı</dc:creator>
  <cp:lastModifiedBy>Öznur Çakıcı</cp:lastModifiedBy>
  <cp:revision>47</cp:revision>
  <dcterms:created xsi:type="dcterms:W3CDTF">2025-10-29T08:55:02Z</dcterms:created>
  <dcterms:modified xsi:type="dcterms:W3CDTF">2025-10-31T21:29:10Z</dcterms:modified>
</cp:coreProperties>
</file>